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60" r:id="rId5"/>
  </p:sldIdLst>
  <p:sldSz cx="9144000" cy="5143500" type="screen16x9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63" d="100"/>
          <a:sy n="163" d="100"/>
        </p:scale>
        <p:origin x="-108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351CB7-55C7-46C9-9AC5-2185CEE1F469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F2D880-838B-441D-9035-1F825B012A0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03588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HK" smtClean="0"/>
              <a:t>Click to edit Master subtitle style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67113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2395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2352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26270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8172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638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52533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51515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0611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41299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HK" smtClean="0"/>
              <a:t>Click icon to add picture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22466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70206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05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347614"/>
            <a:ext cx="7772400" cy="1102519"/>
          </a:xfrm>
        </p:spPr>
        <p:txBody>
          <a:bodyPr>
            <a:normAutofit/>
          </a:bodyPr>
          <a:lstStyle/>
          <a:p>
            <a:r>
              <a:rPr lang="zh-HK" altLang="en-US" sz="6000" dirty="0">
                <a:latin typeface="方正彩雲" panose="03000509000000000000" pitchFamily="65" charset="-120"/>
                <a:ea typeface="方正彩雲" panose="03000509000000000000" pitchFamily="65" charset="-120"/>
                <a:cs typeface="Arial Unicode MS" panose="020B0604020202020204" pitchFamily="34" charset="-120"/>
              </a:rPr>
              <a:t>萬有都歸祢</a:t>
            </a:r>
            <a:endParaRPr lang="zh-HK" altLang="en-US" sz="6000" dirty="0">
              <a:latin typeface="方正彩雲" panose="03000509000000000000" pitchFamily="65" charset="-120"/>
              <a:ea typeface="方正彩雲" panose="03000509000000000000" pitchFamily="65" charset="-120"/>
              <a:cs typeface="Arial Unicode MS" panose="020B0604020202020204" pitchFamily="34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926443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367"/>
            <a:ext cx="9141478" cy="513293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78"/>
            <a:ext cx="8229600" cy="44711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祢是榮耀 至美尊崇</a:t>
            </a:r>
          </a:p>
          <a:p>
            <a:pPr marL="0" indent="0">
              <a:buNone/>
            </a:pPr>
            <a:r>
              <a:rPr lang="zh-TW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萬有都歸於祢名下</a:t>
            </a:r>
          </a:p>
          <a:p>
            <a:pPr marL="0" indent="0">
              <a:buNone/>
            </a:pPr>
            <a:r>
              <a:rPr lang="zh-TW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配受傳頌　至偉至聖尊貴</a:t>
            </a:r>
          </a:p>
          <a:p>
            <a:pPr marL="0" indent="0">
              <a:buNone/>
            </a:pPr>
            <a:r>
              <a:rPr lang="zh-TW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願讚揚　獨有主美善的真</a:t>
            </a:r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諦</a:t>
            </a:r>
            <a:endParaRPr lang="zh-HK" altLang="en-US" sz="4000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14610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1" cy="51587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3478"/>
            <a:ext cx="8496944" cy="44711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dirty="0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齊向祢舉手傳</a:t>
            </a:r>
            <a:r>
              <a:rPr lang="zh-TW" altLang="en-US" sz="4000" dirty="0" smtClean="0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揚 神</a:t>
            </a:r>
            <a:r>
              <a:rPr lang="zh-TW" altLang="en-US" sz="4000" dirty="0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的犧牲與十架</a:t>
            </a:r>
          </a:p>
          <a:p>
            <a:pPr marL="0" indent="0">
              <a:buNone/>
            </a:pPr>
            <a:r>
              <a:rPr lang="zh-TW" altLang="en-US" sz="4000" dirty="0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同頌祢深厚大</a:t>
            </a:r>
            <a:r>
              <a:rPr lang="zh-TW" altLang="en-US" sz="4000" dirty="0" smtClean="0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愛 竟</a:t>
            </a:r>
            <a:r>
              <a:rPr lang="zh-TW" altLang="en-US" sz="4000" dirty="0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為我披戴荊棘冠</a:t>
            </a:r>
            <a:r>
              <a:rPr lang="zh-TW" altLang="en-US" sz="4000" dirty="0" smtClean="0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冕</a:t>
            </a:r>
            <a:endParaRPr lang="en-US" altLang="zh-TW" sz="4000" dirty="0" smtClean="0">
              <a:solidFill>
                <a:schemeClr val="bg1"/>
              </a:solidFill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80304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26415" cy="509203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3478"/>
            <a:ext cx="8496944" cy="44711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原</a:t>
            </a:r>
            <a:r>
              <a:rPr lang="zh-TW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是祢恩典降</a:t>
            </a:r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臨 眾</a:t>
            </a:r>
            <a:r>
              <a:rPr lang="zh-TW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山海都震撼呼應</a:t>
            </a:r>
          </a:p>
          <a:p>
            <a:pPr marL="0" indent="0">
              <a:buNone/>
            </a:pPr>
            <a:r>
              <a:rPr lang="zh-TW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讓我靈　為祢</a:t>
            </a:r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歌</a:t>
            </a:r>
            <a:r>
              <a:rPr lang="zh-TW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　</a:t>
            </a:r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獻</a:t>
            </a:r>
            <a:r>
              <a:rPr lang="zh-TW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奉至誠頌讚　</a:t>
            </a:r>
            <a:endParaRPr lang="en-US" altLang="zh-TW" sz="40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pPr marL="0" indent="0">
              <a:buNone/>
            </a:pPr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到</a:t>
            </a:r>
            <a:r>
              <a:rPr lang="zh-TW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萬</a:t>
            </a:r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世</a:t>
            </a:r>
            <a:endParaRPr lang="zh-HK" altLang="en-US" sz="4000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91909161"/>
      </p:ext>
    </p:extLst>
  </p:cSld>
  <p:clrMapOvr>
    <a:masterClrMapping/>
  </p:clrMapOvr>
</p:sld>
</file>

<file path=ppt/theme/theme1.xml><?xml version="1.0" encoding="utf-8"?>
<a:theme xmlns:a="http://schemas.openxmlformats.org/drawingml/2006/main" name="16to9pl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16to9plain</Template>
  <TotalTime>35</TotalTime>
  <Words>73</Words>
  <Application>Microsoft Office PowerPoint</Application>
  <PresentationFormat>On-screen Show (16:9)</PresentationFormat>
  <Paragraphs>10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16to9plain</vt:lpstr>
      <vt:lpstr>萬有都歸祢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萬有都歸祢</dc:title>
  <dc:creator>wsc</dc:creator>
  <cp:lastModifiedBy>wsc</cp:lastModifiedBy>
  <cp:revision>3</cp:revision>
  <dcterms:created xsi:type="dcterms:W3CDTF">2018-11-20T22:20:09Z</dcterms:created>
  <dcterms:modified xsi:type="dcterms:W3CDTF">2018-11-20T22:56:02Z</dcterms:modified>
</cp:coreProperties>
</file>